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7" r:id="rId5"/>
    <p:sldId id="259" r:id="rId6"/>
    <p:sldId id="260" r:id="rId7"/>
    <p:sldId id="261" r:id="rId8"/>
    <p:sldId id="262" r:id="rId9"/>
    <p:sldId id="263" r:id="rId10"/>
    <p:sldId id="264" r:id="rId11"/>
    <p:sldId id="265" r:id="rId12"/>
    <p:sldId id="269" r:id="rId13"/>
    <p:sldId id="267" r:id="rId14"/>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2.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a:stretch>
        </a:blipFill>
        <a:effectLst/>
      </p:bgPr>
    </p:bg>
    <p:spTree>
      <p:nvGrpSpPr>
        <p:cNvPr id="1" name=""/>
        <p:cNvGrpSpPr/>
        <p:nvPr/>
      </p:nvGrpSpPr>
      <p:grpSpPr/>
      <p:sp>
        <p:nvSpPr>
          <p:cNvPr id="4" name="文本框 3"/>
          <p:cNvSpPr txBox="1"/>
          <p:nvPr/>
        </p:nvSpPr>
        <p:spPr>
          <a:xfrm>
            <a:off x="2053590" y="2967990"/>
            <a:ext cx="8084820" cy="922020"/>
          </a:xfrm>
          <a:prstGeom prst="rect">
            <a:avLst/>
          </a:prstGeom>
          <a:noFill/>
        </p:spPr>
        <p:txBody>
          <a:bodyPr wrap="square" rtlCol="0">
            <a:spAutoFit/>
          </a:bodyPr>
          <a:p>
            <a:r>
              <a:rPr lang="en-US" altLang="zh-CN" sz="5400"/>
              <a:t>“</a:t>
            </a:r>
            <a:r>
              <a:rPr lang="zh-CN" altLang="en-US" sz="5400"/>
              <a:t>主播女孩带回家</a:t>
            </a:r>
            <a:r>
              <a:rPr lang="en-US" altLang="zh-CN" sz="5400"/>
              <a:t>”</a:t>
            </a:r>
            <a:r>
              <a:rPr lang="zh-CN" altLang="en-US" sz="5400"/>
              <a:t>tutorials</a:t>
            </a:r>
            <a:endParaRPr lang="zh-CN" altLang="en-US" sz="5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TPR~[%)B@}B2K9ED5D4$D~7"/>
          <p:cNvPicPr>
            <a:picLocks noChangeAspect="1"/>
          </p:cNvPicPr>
          <p:nvPr/>
        </p:nvPicPr>
        <p:blipFill>
          <a:blip r:embed="rId1"/>
          <a:stretch>
            <a:fillRect/>
          </a:stretch>
        </p:blipFill>
        <p:spPr>
          <a:xfrm>
            <a:off x="7037705" y="1878330"/>
            <a:ext cx="4828540" cy="2720975"/>
          </a:xfrm>
          <a:prstGeom prst="rect">
            <a:avLst/>
          </a:prstGeom>
        </p:spPr>
      </p:pic>
      <p:sp>
        <p:nvSpPr>
          <p:cNvPr id="3" name="文本框 2"/>
          <p:cNvSpPr txBox="1"/>
          <p:nvPr/>
        </p:nvSpPr>
        <p:spPr>
          <a:xfrm>
            <a:off x="95250" y="1167130"/>
            <a:ext cx="3709670" cy="3969385"/>
          </a:xfrm>
          <a:prstGeom prst="rect">
            <a:avLst/>
          </a:prstGeom>
          <a:noFill/>
        </p:spPr>
        <p:txBody>
          <a:bodyPr wrap="square" rtlCol="0" anchor="t">
            <a:spAutoFit/>
          </a:bodyPr>
          <a:p>
            <a:r>
              <a:rPr lang="zh-CN" altLang="en-US"/>
              <a:t>You just need to click the "Airplane(机场)" button in the conversation between "Juxin(巨信)" and the host, and the host will accept your invitation</a:t>
            </a:r>
            <a:endParaRPr lang="zh-CN" altLang="en-US"/>
          </a:p>
          <a:p>
            <a:r>
              <a:rPr lang="zh-CN" altLang="en-US"/>
              <a:t>However, it should be noted that you must go to the airport the next day</a:t>
            </a:r>
            <a:endParaRPr lang="zh-CN" altLang="en-US"/>
          </a:p>
          <a:p>
            <a:r>
              <a:rPr lang="zh-CN" altLang="en-US"/>
              <a:t>Click the white rectangle button in the computer taskbar to exit "Computer"</a:t>
            </a:r>
            <a:endParaRPr lang="zh-CN" altLang="en-US"/>
          </a:p>
          <a:p>
            <a:r>
              <a:rPr lang="zh-CN" altLang="en-US"/>
              <a:t>Note the number of days in the upper right corner</a:t>
            </a:r>
            <a:endParaRPr lang="zh-CN" altLang="en-US"/>
          </a:p>
          <a:p>
            <a:r>
              <a:rPr lang="zh-CN" altLang="en-US"/>
              <a:t>Click on the "Entrance" in the scene to come to the big map</a:t>
            </a:r>
            <a:endParaRPr lang="zh-CN" altLang="en-US"/>
          </a:p>
        </p:txBody>
      </p:sp>
      <p:pic>
        <p:nvPicPr>
          <p:cNvPr id="4" name="图片 3" descr="I4_WD~59H1N7)BNZRII8MQI"/>
          <p:cNvPicPr>
            <a:picLocks noChangeAspect="1"/>
          </p:cNvPicPr>
          <p:nvPr/>
        </p:nvPicPr>
        <p:blipFill>
          <a:blip r:embed="rId2"/>
          <a:stretch>
            <a:fillRect/>
          </a:stretch>
        </p:blipFill>
        <p:spPr>
          <a:xfrm>
            <a:off x="4271645" y="240030"/>
            <a:ext cx="4444365" cy="3051175"/>
          </a:xfrm>
          <a:prstGeom prst="rect">
            <a:avLst/>
          </a:prstGeom>
        </p:spPr>
      </p:pic>
      <p:sp>
        <p:nvSpPr>
          <p:cNvPr id="8" name="矩形 7"/>
          <p:cNvSpPr/>
          <p:nvPr/>
        </p:nvSpPr>
        <p:spPr>
          <a:xfrm>
            <a:off x="7948295" y="2293620"/>
            <a:ext cx="389890" cy="28575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5" name="图片 4" descr="TPR~[%)B@}B2K9ED5D4$D~7"/>
          <p:cNvPicPr>
            <a:picLocks noChangeAspect="1"/>
          </p:cNvPicPr>
          <p:nvPr/>
        </p:nvPicPr>
        <p:blipFill>
          <a:blip r:embed="rId1"/>
          <a:stretch>
            <a:fillRect/>
          </a:stretch>
        </p:blipFill>
        <p:spPr>
          <a:xfrm>
            <a:off x="4271645" y="4016375"/>
            <a:ext cx="4828540" cy="2720975"/>
          </a:xfrm>
          <a:prstGeom prst="rect">
            <a:avLst/>
          </a:prstGeom>
        </p:spPr>
      </p:pic>
      <p:sp>
        <p:nvSpPr>
          <p:cNvPr id="6" name="矩形 5"/>
          <p:cNvSpPr/>
          <p:nvPr/>
        </p:nvSpPr>
        <p:spPr>
          <a:xfrm>
            <a:off x="7599045" y="4489450"/>
            <a:ext cx="1219200" cy="72072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矩形 8"/>
          <p:cNvSpPr/>
          <p:nvPr/>
        </p:nvSpPr>
        <p:spPr>
          <a:xfrm>
            <a:off x="10800080" y="1878330"/>
            <a:ext cx="1066165" cy="49149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581275" y="723900"/>
            <a:ext cx="6511925" cy="368300"/>
          </a:xfrm>
          <a:prstGeom prst="rect">
            <a:avLst/>
          </a:prstGeom>
          <a:noFill/>
        </p:spPr>
        <p:txBody>
          <a:bodyPr wrap="none" rtlCol="0" anchor="t">
            <a:spAutoFit/>
          </a:bodyPr>
          <a:p>
            <a:r>
              <a:rPr lang="zh-CN" altLang="en-US">
                <a:sym typeface="+mn-ea"/>
              </a:rPr>
              <a:t>Click "Bed" to quickly pass the current time period until the next day</a:t>
            </a:r>
            <a:endParaRPr lang="zh-CN" altLang="en-US"/>
          </a:p>
        </p:txBody>
      </p:sp>
      <p:pic>
        <p:nvPicPr>
          <p:cNvPr id="5" name="图片 4" descr="}29XOGOE2RPIMMDUZ}B[AO6"/>
          <p:cNvPicPr>
            <a:picLocks noChangeAspect="1"/>
          </p:cNvPicPr>
          <p:nvPr/>
        </p:nvPicPr>
        <p:blipFill>
          <a:blip r:embed="rId1"/>
          <a:stretch>
            <a:fillRect/>
          </a:stretch>
        </p:blipFill>
        <p:spPr>
          <a:xfrm>
            <a:off x="2108835" y="1697355"/>
            <a:ext cx="7294245" cy="4116705"/>
          </a:xfrm>
          <a:prstGeom prst="rect">
            <a:avLst/>
          </a:prstGeom>
        </p:spPr>
      </p:pic>
      <p:sp>
        <p:nvSpPr>
          <p:cNvPr id="6" name="矩形 5"/>
          <p:cNvSpPr/>
          <p:nvPr/>
        </p:nvSpPr>
        <p:spPr>
          <a:xfrm>
            <a:off x="7160260" y="4199890"/>
            <a:ext cx="993775" cy="87757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87425" y="692150"/>
            <a:ext cx="2185035" cy="2030095"/>
          </a:xfrm>
          <a:prstGeom prst="rect">
            <a:avLst/>
          </a:prstGeom>
          <a:noFill/>
        </p:spPr>
        <p:txBody>
          <a:bodyPr wrap="square" rtlCol="0" anchor="t">
            <a:spAutoFit/>
          </a:bodyPr>
          <a:p>
            <a:r>
              <a:rPr lang="zh-CN" altLang="en-US"/>
              <a:t>After clicking "airport" to complete the conversation, you can take the host home, and the process of the game ends.</a:t>
            </a:r>
            <a:endParaRPr lang="zh-CN" altLang="en-US"/>
          </a:p>
        </p:txBody>
      </p:sp>
      <p:pic>
        <p:nvPicPr>
          <p:cNvPr id="3" name="图片 2" descr="5S77LIM`63PG_XP]9K(`G31"/>
          <p:cNvPicPr>
            <a:picLocks noChangeAspect="1"/>
          </p:cNvPicPr>
          <p:nvPr/>
        </p:nvPicPr>
        <p:blipFill>
          <a:blip r:embed="rId1"/>
          <a:stretch>
            <a:fillRect/>
          </a:stretch>
        </p:blipFill>
        <p:spPr>
          <a:xfrm>
            <a:off x="6126480" y="79375"/>
            <a:ext cx="5843270" cy="3255645"/>
          </a:xfrm>
          <a:prstGeom prst="rect">
            <a:avLst/>
          </a:prstGeom>
        </p:spPr>
      </p:pic>
      <p:pic>
        <p:nvPicPr>
          <p:cNvPr id="4" name="图片 3"/>
          <p:cNvPicPr>
            <a:picLocks noChangeAspect="1"/>
          </p:cNvPicPr>
          <p:nvPr/>
        </p:nvPicPr>
        <p:blipFill>
          <a:blip r:embed="rId2"/>
          <a:stretch>
            <a:fillRect/>
          </a:stretch>
        </p:blipFill>
        <p:spPr>
          <a:xfrm>
            <a:off x="6411595" y="3602990"/>
            <a:ext cx="5273040" cy="2940050"/>
          </a:xfrm>
          <a:prstGeom prst="rect">
            <a:avLst/>
          </a:prstGeom>
        </p:spPr>
      </p:pic>
      <p:pic>
        <p:nvPicPr>
          <p:cNvPr id="5" name="图片 4"/>
          <p:cNvPicPr>
            <a:picLocks noChangeAspect="1"/>
          </p:cNvPicPr>
          <p:nvPr/>
        </p:nvPicPr>
        <p:blipFill>
          <a:blip r:embed="rId3"/>
          <a:stretch>
            <a:fillRect/>
          </a:stretch>
        </p:blipFill>
        <p:spPr>
          <a:xfrm>
            <a:off x="316865" y="3602990"/>
            <a:ext cx="5024755" cy="2820035"/>
          </a:xfrm>
          <a:prstGeom prst="rect">
            <a:avLst/>
          </a:prstGeom>
        </p:spPr>
      </p:pic>
      <p:sp>
        <p:nvSpPr>
          <p:cNvPr id="6" name="左箭头 5"/>
          <p:cNvSpPr/>
          <p:nvPr/>
        </p:nvSpPr>
        <p:spPr>
          <a:xfrm>
            <a:off x="5440045" y="4990465"/>
            <a:ext cx="728345" cy="440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91485" y="335915"/>
            <a:ext cx="6096000" cy="1476375"/>
          </a:xfrm>
          <a:prstGeom prst="rect">
            <a:avLst/>
          </a:prstGeom>
          <a:noFill/>
        </p:spPr>
        <p:txBody>
          <a:bodyPr wrap="square" rtlCol="0" anchor="t">
            <a:spAutoFit/>
          </a:bodyPr>
          <a:p>
            <a:r>
              <a:rPr lang="en-US" altLang="zh-CN"/>
              <a:t>     </a:t>
            </a:r>
            <a:r>
              <a:rPr lang="zh-CN" altLang="en-US"/>
              <a:t>According to Steam's last feedback, 0：26 to 0：39 seconds of CG content comes from the tutorial and you need to create a new save to play.</a:t>
            </a:r>
            <a:endParaRPr lang="zh-CN" altLang="en-US"/>
          </a:p>
          <a:p>
            <a:r>
              <a:rPr lang="en-US" altLang="zh-CN"/>
              <a:t>     </a:t>
            </a:r>
            <a:r>
              <a:rPr lang="zh-CN" altLang="en-US"/>
              <a:t>When you finish the tutorial and play our full save, all adult content in our game is over, and that's all of our game</a:t>
            </a:r>
            <a:endParaRPr lang="zh-CN" altLang="en-US"/>
          </a:p>
        </p:txBody>
      </p:sp>
      <p:pic>
        <p:nvPicPr>
          <p:cNvPr id="3" name="图片 2" descr="D19A861SK@1X3G)1CCRV)E9"/>
          <p:cNvPicPr>
            <a:picLocks noChangeAspect="1"/>
          </p:cNvPicPr>
          <p:nvPr/>
        </p:nvPicPr>
        <p:blipFill>
          <a:blip r:embed="rId1"/>
          <a:stretch>
            <a:fillRect/>
          </a:stretch>
        </p:blipFill>
        <p:spPr>
          <a:xfrm>
            <a:off x="2562225" y="2179320"/>
            <a:ext cx="7066915" cy="3971925"/>
          </a:xfrm>
          <a:prstGeom prst="rect">
            <a:avLst/>
          </a:prstGeom>
        </p:spPr>
      </p:pic>
      <p:sp>
        <p:nvSpPr>
          <p:cNvPr id="4" name="右箭头 3"/>
          <p:cNvSpPr/>
          <p:nvPr/>
        </p:nvSpPr>
        <p:spPr>
          <a:xfrm>
            <a:off x="2091690" y="4854575"/>
            <a:ext cx="1626235" cy="789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6395" y="5065395"/>
            <a:ext cx="2329180" cy="368300"/>
          </a:xfrm>
          <a:prstGeom prst="rect">
            <a:avLst/>
          </a:prstGeom>
          <a:noFill/>
        </p:spPr>
        <p:txBody>
          <a:bodyPr wrap="square" rtlCol="0" anchor="t">
            <a:spAutoFit/>
          </a:bodyPr>
          <a:p>
            <a:r>
              <a:rPr lang="zh-CN" altLang="en-US"/>
              <a:t>The new archive</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L763PG((H3@H6VA42`_A)84"/>
          <p:cNvPicPr>
            <a:picLocks noChangeAspect="1"/>
          </p:cNvPicPr>
          <p:nvPr>
            <p:custDataLst>
              <p:tags r:id="rId1"/>
            </p:custDataLst>
          </p:nvPr>
        </p:nvPicPr>
        <p:blipFill>
          <a:blip r:embed="rId2"/>
          <a:stretch>
            <a:fillRect/>
          </a:stretch>
        </p:blipFill>
        <p:spPr>
          <a:xfrm>
            <a:off x="426720" y="3945890"/>
            <a:ext cx="6019800" cy="1609725"/>
          </a:xfrm>
          <a:prstGeom prst="rect">
            <a:avLst/>
          </a:prstGeom>
        </p:spPr>
      </p:pic>
      <p:sp>
        <p:nvSpPr>
          <p:cNvPr id="3" name="文本框 2"/>
          <p:cNvSpPr txBox="1"/>
          <p:nvPr/>
        </p:nvSpPr>
        <p:spPr>
          <a:xfrm>
            <a:off x="758825" y="1021715"/>
            <a:ext cx="5687695" cy="2030095"/>
          </a:xfrm>
          <a:prstGeom prst="rect">
            <a:avLst/>
          </a:prstGeom>
          <a:noFill/>
        </p:spPr>
        <p:txBody>
          <a:bodyPr wrap="square" rtlCol="0">
            <a:spAutoFit/>
          </a:bodyPr>
          <a:p>
            <a:pPr algn="l"/>
            <a:r>
              <a:rPr lang="en-US" altLang="zh-CN"/>
              <a:t>   </a:t>
            </a:r>
            <a:r>
              <a:rPr lang="zh-CN" altLang="en-US"/>
              <a:t>If you want to experience our adult content as soon as possible, please click on the TestArchive folder and replace the "FA_Data_Local.json" file with "C:\Users\Administrator\AppData\LocalLow\Ephra\FemaleAnchor"</a:t>
            </a:r>
            <a:endParaRPr lang="zh-CN" altLang="en-US"/>
          </a:p>
          <a:p>
            <a:pPr algn="l"/>
            <a:r>
              <a:rPr lang="en-US" altLang="zh-CN"/>
              <a:t>   </a:t>
            </a:r>
            <a:r>
              <a:rPr lang="zh-CN" altLang="en-US"/>
              <a:t>After opening the game at this point, you can click the second button on the interface to read a full archive</a:t>
            </a:r>
            <a:endParaRPr lang="zh-CN" altLang="en-US"/>
          </a:p>
        </p:txBody>
      </p:sp>
      <p:pic>
        <p:nvPicPr>
          <p:cNvPr id="4" name="图片 3" descr="ExplanationDiagram(说明)"/>
          <p:cNvPicPr>
            <a:picLocks noChangeAspect="1"/>
          </p:cNvPicPr>
          <p:nvPr/>
        </p:nvPicPr>
        <p:blipFill>
          <a:blip r:embed="rId3"/>
          <a:stretch>
            <a:fillRect/>
          </a:stretch>
        </p:blipFill>
        <p:spPr>
          <a:xfrm>
            <a:off x="7045325" y="2172970"/>
            <a:ext cx="4561205" cy="29641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PR~[%)B@}B2K9ED5D4$D~7"/>
          <p:cNvPicPr>
            <a:picLocks noChangeAspect="1"/>
          </p:cNvPicPr>
          <p:nvPr/>
        </p:nvPicPr>
        <p:blipFill>
          <a:blip r:embed="rId1"/>
          <a:stretch>
            <a:fillRect/>
          </a:stretch>
        </p:blipFill>
        <p:spPr>
          <a:xfrm>
            <a:off x="117475" y="1141095"/>
            <a:ext cx="4828540" cy="2720975"/>
          </a:xfrm>
          <a:prstGeom prst="rect">
            <a:avLst/>
          </a:prstGeom>
        </p:spPr>
      </p:pic>
      <p:sp>
        <p:nvSpPr>
          <p:cNvPr id="3" name="文本框 2"/>
          <p:cNvSpPr txBox="1"/>
          <p:nvPr/>
        </p:nvSpPr>
        <p:spPr>
          <a:xfrm>
            <a:off x="3048000" y="219075"/>
            <a:ext cx="6096000" cy="922020"/>
          </a:xfrm>
          <a:prstGeom prst="rect">
            <a:avLst/>
          </a:prstGeom>
          <a:noFill/>
        </p:spPr>
        <p:txBody>
          <a:bodyPr wrap="square" rtlCol="0" anchor="t">
            <a:spAutoFit/>
          </a:bodyPr>
          <a:p>
            <a:r>
              <a:rPr lang="en-US" altLang="zh-CN"/>
              <a:t>     </a:t>
            </a:r>
            <a:r>
              <a:rPr lang="zh-CN" altLang="en-US"/>
              <a:t>Please click the computer in the "Home(家)" scene to enter the computer desktop. There are applications such as "Store(商店)", "</a:t>
            </a:r>
            <a:r>
              <a:rPr lang="zh-CN" altLang="en-US">
                <a:sym typeface="+mn-ea"/>
              </a:rPr>
              <a:t>Juxin(巨信)</a:t>
            </a:r>
            <a:r>
              <a:rPr lang="zh-CN" altLang="en-US"/>
              <a:t>" and "Live(直播)" on the computer desktop.</a:t>
            </a:r>
            <a:endParaRPr lang="zh-CN" altLang="en-US"/>
          </a:p>
        </p:txBody>
      </p:sp>
      <p:sp>
        <p:nvSpPr>
          <p:cNvPr id="4" name="矩形 3"/>
          <p:cNvSpPr/>
          <p:nvPr/>
        </p:nvSpPr>
        <p:spPr>
          <a:xfrm>
            <a:off x="588645" y="2202180"/>
            <a:ext cx="1219200" cy="108458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5" name="图片 4" descr="}29XOGOE2RPIMMDUZ}B[AO6"/>
          <p:cNvPicPr>
            <a:picLocks noChangeAspect="1"/>
          </p:cNvPicPr>
          <p:nvPr/>
        </p:nvPicPr>
        <p:blipFill>
          <a:blip r:embed="rId2"/>
          <a:stretch>
            <a:fillRect/>
          </a:stretch>
        </p:blipFill>
        <p:spPr>
          <a:xfrm>
            <a:off x="7275195" y="1141095"/>
            <a:ext cx="4821555" cy="2720975"/>
          </a:xfrm>
          <a:prstGeom prst="rect">
            <a:avLst/>
          </a:prstGeom>
        </p:spPr>
      </p:pic>
      <p:sp>
        <p:nvSpPr>
          <p:cNvPr id="6" name="矩形 5"/>
          <p:cNvSpPr/>
          <p:nvPr/>
        </p:nvSpPr>
        <p:spPr>
          <a:xfrm>
            <a:off x="9642475" y="2867025"/>
            <a:ext cx="429260" cy="41973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7" name="图片 6" descr="H36_9BV]%3`VS_~T_T6SR3K"/>
          <p:cNvPicPr>
            <a:picLocks noChangeAspect="1"/>
          </p:cNvPicPr>
          <p:nvPr/>
        </p:nvPicPr>
        <p:blipFill>
          <a:blip r:embed="rId3"/>
          <a:stretch>
            <a:fillRect/>
          </a:stretch>
        </p:blipFill>
        <p:spPr>
          <a:xfrm>
            <a:off x="6828155" y="4067810"/>
            <a:ext cx="4652010" cy="2614295"/>
          </a:xfrm>
          <a:prstGeom prst="rect">
            <a:avLst/>
          </a:prstGeom>
        </p:spPr>
      </p:pic>
      <p:sp>
        <p:nvSpPr>
          <p:cNvPr id="8" name="矩形 7"/>
          <p:cNvSpPr/>
          <p:nvPr/>
        </p:nvSpPr>
        <p:spPr>
          <a:xfrm>
            <a:off x="7331710" y="4131945"/>
            <a:ext cx="429260" cy="41973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6" name="矩形 15"/>
          <p:cNvSpPr/>
          <p:nvPr/>
        </p:nvSpPr>
        <p:spPr>
          <a:xfrm>
            <a:off x="6845935" y="5026025"/>
            <a:ext cx="429260" cy="41973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7" name="矩形 16"/>
          <p:cNvSpPr/>
          <p:nvPr/>
        </p:nvSpPr>
        <p:spPr>
          <a:xfrm>
            <a:off x="6845935" y="5996305"/>
            <a:ext cx="429260" cy="41973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8" name="文本框 17"/>
          <p:cNvSpPr txBox="1"/>
          <p:nvPr/>
        </p:nvSpPr>
        <p:spPr>
          <a:xfrm>
            <a:off x="5141595" y="4067810"/>
            <a:ext cx="1243330" cy="368300"/>
          </a:xfrm>
          <a:prstGeom prst="rect">
            <a:avLst/>
          </a:prstGeom>
          <a:noFill/>
        </p:spPr>
        <p:txBody>
          <a:bodyPr wrap="none" rtlCol="0" anchor="t">
            <a:spAutoFit/>
          </a:bodyPr>
          <a:p>
            <a:r>
              <a:rPr lang="zh-CN" altLang="en-US">
                <a:sym typeface="+mn-ea"/>
              </a:rPr>
              <a:t>Juxin(巨信)</a:t>
            </a:r>
            <a:endParaRPr lang="zh-CN" altLang="en-US"/>
          </a:p>
        </p:txBody>
      </p:sp>
      <p:sp>
        <p:nvSpPr>
          <p:cNvPr id="19" name="文本框 18"/>
          <p:cNvSpPr txBox="1"/>
          <p:nvPr/>
        </p:nvSpPr>
        <p:spPr>
          <a:xfrm>
            <a:off x="5141595" y="5026025"/>
            <a:ext cx="1268730" cy="368300"/>
          </a:xfrm>
          <a:prstGeom prst="rect">
            <a:avLst/>
          </a:prstGeom>
          <a:noFill/>
        </p:spPr>
        <p:txBody>
          <a:bodyPr wrap="none" rtlCol="0" anchor="t">
            <a:spAutoFit/>
          </a:bodyPr>
          <a:p>
            <a:r>
              <a:rPr lang="zh-CN" altLang="en-US">
                <a:sym typeface="+mn-ea"/>
              </a:rPr>
              <a:t>Store(商店)</a:t>
            </a:r>
            <a:endParaRPr lang="zh-CN" altLang="en-US"/>
          </a:p>
        </p:txBody>
      </p:sp>
      <p:cxnSp>
        <p:nvCxnSpPr>
          <p:cNvPr id="22" name="直接箭头连接符 21"/>
          <p:cNvCxnSpPr>
            <a:stCxn id="18" idx="3"/>
            <a:endCxn id="8" idx="1"/>
          </p:cNvCxnSpPr>
          <p:nvPr/>
        </p:nvCxnSpPr>
        <p:spPr>
          <a:xfrm>
            <a:off x="6384925" y="4251960"/>
            <a:ext cx="946785" cy="901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9" idx="3"/>
            <a:endCxn id="16" idx="1"/>
          </p:cNvCxnSpPr>
          <p:nvPr/>
        </p:nvCxnSpPr>
        <p:spPr>
          <a:xfrm>
            <a:off x="6410325" y="5210175"/>
            <a:ext cx="435610" cy="26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5" idx="3"/>
            <a:endCxn id="17" idx="1"/>
          </p:cNvCxnSpPr>
          <p:nvPr/>
        </p:nvCxnSpPr>
        <p:spPr>
          <a:xfrm>
            <a:off x="6384925" y="6206490"/>
            <a:ext cx="4610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68655" y="5883910"/>
            <a:ext cx="5716270" cy="645160"/>
          </a:xfrm>
          <a:prstGeom prst="rect">
            <a:avLst/>
          </a:prstGeom>
          <a:noFill/>
        </p:spPr>
        <p:txBody>
          <a:bodyPr wrap="square" rtlCol="0" anchor="t">
            <a:spAutoFit/>
          </a:bodyPr>
          <a:p>
            <a:r>
              <a:rPr lang="en-US" altLang="zh-CN"/>
              <a:t>     </a:t>
            </a:r>
            <a:r>
              <a:rPr lang="zh-CN" altLang="en-US"/>
              <a:t>Click "Live(直播)" to enter the live page, currently only one anchor is live</a:t>
            </a:r>
            <a:endParaRPr lang="zh-CN" altLang="en-US"/>
          </a:p>
        </p:txBody>
      </p:sp>
      <p:sp>
        <p:nvSpPr>
          <p:cNvPr id="9" name="文本框 8"/>
          <p:cNvSpPr txBox="1"/>
          <p:nvPr/>
        </p:nvSpPr>
        <p:spPr>
          <a:xfrm>
            <a:off x="5238115" y="2420620"/>
            <a:ext cx="1744345" cy="368300"/>
          </a:xfrm>
          <a:prstGeom prst="rect">
            <a:avLst/>
          </a:prstGeom>
          <a:noFill/>
        </p:spPr>
        <p:txBody>
          <a:bodyPr wrap="square" rtlCol="0" anchor="t">
            <a:spAutoFit/>
          </a:bodyPr>
          <a:p>
            <a:r>
              <a:rPr lang="zh-CN" altLang="en-US"/>
              <a:t>Out of the door</a:t>
            </a:r>
            <a:endParaRPr lang="zh-CN" altLang="en-US"/>
          </a:p>
        </p:txBody>
      </p:sp>
      <p:sp>
        <p:nvSpPr>
          <p:cNvPr id="10" name="矩形 9"/>
          <p:cNvSpPr/>
          <p:nvPr/>
        </p:nvSpPr>
        <p:spPr>
          <a:xfrm>
            <a:off x="8520430" y="2788920"/>
            <a:ext cx="429260" cy="41973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1" name="直接箭头连接符 10"/>
          <p:cNvCxnSpPr>
            <a:stCxn id="9" idx="3"/>
            <a:endCxn id="10" idx="1"/>
          </p:cNvCxnSpPr>
          <p:nvPr/>
        </p:nvCxnSpPr>
        <p:spPr>
          <a:xfrm>
            <a:off x="6982460" y="2604770"/>
            <a:ext cx="1537970" cy="394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823085" y="1031240"/>
            <a:ext cx="8545195" cy="4795520"/>
          </a:xfrm>
          <a:prstGeom prst="rect">
            <a:avLst/>
          </a:prstGeom>
        </p:spPr>
      </p:pic>
      <p:sp>
        <p:nvSpPr>
          <p:cNvPr id="5" name="矩形 4"/>
          <p:cNvSpPr/>
          <p:nvPr/>
        </p:nvSpPr>
        <p:spPr>
          <a:xfrm>
            <a:off x="2376170" y="2800350"/>
            <a:ext cx="2426970" cy="213995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文本框 5"/>
          <p:cNvSpPr txBox="1"/>
          <p:nvPr/>
        </p:nvSpPr>
        <p:spPr>
          <a:xfrm>
            <a:off x="5245100" y="3606165"/>
            <a:ext cx="1123315" cy="368300"/>
          </a:xfrm>
          <a:prstGeom prst="rect">
            <a:avLst/>
          </a:prstGeom>
          <a:noFill/>
        </p:spPr>
        <p:txBody>
          <a:bodyPr wrap="square" rtlCol="0" anchor="t">
            <a:spAutoFit/>
          </a:bodyPr>
          <a:p>
            <a:r>
              <a:rPr lang="zh-CN" altLang="en-US"/>
              <a:t>Click here</a:t>
            </a:r>
            <a:endParaRPr lang="zh-CN" altLang="en-US"/>
          </a:p>
        </p:txBody>
      </p:sp>
      <p:cxnSp>
        <p:nvCxnSpPr>
          <p:cNvPr id="7" name="直接箭头连接符 6"/>
          <p:cNvCxnSpPr>
            <a:stCxn id="6" idx="1"/>
            <a:endCxn id="5" idx="3"/>
          </p:cNvCxnSpPr>
          <p:nvPr/>
        </p:nvCxnSpPr>
        <p:spPr>
          <a:xfrm flipH="1">
            <a:off x="4803140" y="3790315"/>
            <a:ext cx="441960" cy="80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050030" y="1167130"/>
            <a:ext cx="7984490" cy="4523740"/>
          </a:xfrm>
          <a:prstGeom prst="rect">
            <a:avLst/>
          </a:prstGeom>
        </p:spPr>
      </p:pic>
      <p:sp>
        <p:nvSpPr>
          <p:cNvPr id="3" name="文本框 2"/>
          <p:cNvSpPr txBox="1"/>
          <p:nvPr/>
        </p:nvSpPr>
        <p:spPr>
          <a:xfrm>
            <a:off x="201295" y="756285"/>
            <a:ext cx="3848735" cy="2584450"/>
          </a:xfrm>
          <a:prstGeom prst="rect">
            <a:avLst/>
          </a:prstGeom>
          <a:noFill/>
        </p:spPr>
        <p:txBody>
          <a:bodyPr wrap="square" rtlCol="0" anchor="t">
            <a:spAutoFit/>
          </a:bodyPr>
          <a:p>
            <a:r>
              <a:rPr lang="en-US" altLang="zh-CN"/>
              <a:t>     </a:t>
            </a:r>
            <a:r>
              <a:rPr lang="zh-CN" altLang="en-US"/>
              <a:t>You can use the money provided by the archive to choose to give gifts to the streamer in the "gift box(礼物箱)". The "heart" on the left of the "gift box(礼物箱)" represents the current streamer's favorability to you</a:t>
            </a:r>
            <a:endParaRPr lang="zh-CN" altLang="en-US"/>
          </a:p>
          <a:p>
            <a:r>
              <a:rPr lang="en-US" altLang="zh-CN"/>
              <a:t>     </a:t>
            </a:r>
            <a:r>
              <a:rPr lang="zh-CN" altLang="en-US"/>
              <a:t>Every time a "heart" is lit, it means that you have completed a stage of favorability</a:t>
            </a:r>
            <a:endParaRPr lang="zh-CN" altLang="en-US"/>
          </a:p>
        </p:txBody>
      </p:sp>
      <p:sp>
        <p:nvSpPr>
          <p:cNvPr id="4" name="文本框 3"/>
          <p:cNvSpPr txBox="1"/>
          <p:nvPr/>
        </p:nvSpPr>
        <p:spPr>
          <a:xfrm>
            <a:off x="8792210" y="6139180"/>
            <a:ext cx="1699895" cy="368300"/>
          </a:xfrm>
          <a:prstGeom prst="rect">
            <a:avLst/>
          </a:prstGeom>
          <a:noFill/>
        </p:spPr>
        <p:txBody>
          <a:bodyPr wrap="none" rtlCol="0" anchor="t">
            <a:spAutoFit/>
          </a:bodyPr>
          <a:p>
            <a:r>
              <a:rPr lang="zh-CN" altLang="en-US">
                <a:sym typeface="+mn-ea"/>
              </a:rPr>
              <a:t>gift box(礼物箱)</a:t>
            </a:r>
            <a:endParaRPr lang="zh-CN" altLang="en-US"/>
          </a:p>
        </p:txBody>
      </p:sp>
      <p:sp>
        <p:nvSpPr>
          <p:cNvPr id="5" name="文本框 4"/>
          <p:cNvSpPr txBox="1"/>
          <p:nvPr/>
        </p:nvSpPr>
        <p:spPr>
          <a:xfrm>
            <a:off x="5984240" y="6139180"/>
            <a:ext cx="682625" cy="368300"/>
          </a:xfrm>
          <a:prstGeom prst="rect">
            <a:avLst/>
          </a:prstGeom>
          <a:noFill/>
        </p:spPr>
        <p:txBody>
          <a:bodyPr wrap="none" rtlCol="0" anchor="t">
            <a:spAutoFit/>
          </a:bodyPr>
          <a:p>
            <a:r>
              <a:rPr lang="zh-CN" altLang="en-US">
                <a:sym typeface="+mn-ea"/>
              </a:rPr>
              <a:t>heart</a:t>
            </a:r>
            <a:endParaRPr lang="zh-CN" altLang="en-US"/>
          </a:p>
        </p:txBody>
      </p:sp>
      <p:cxnSp>
        <p:nvCxnSpPr>
          <p:cNvPr id="6" name="直接箭头连接符 5"/>
          <p:cNvCxnSpPr>
            <a:stCxn id="5" idx="0"/>
          </p:cNvCxnSpPr>
          <p:nvPr/>
        </p:nvCxnSpPr>
        <p:spPr>
          <a:xfrm flipV="1">
            <a:off x="6325870" y="5114925"/>
            <a:ext cx="1053465" cy="1024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 idx="0"/>
          </p:cNvCxnSpPr>
          <p:nvPr/>
        </p:nvCxnSpPr>
        <p:spPr>
          <a:xfrm flipH="1" flipV="1">
            <a:off x="9622155" y="5182235"/>
            <a:ext cx="20320" cy="9569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967220" y="4721225"/>
            <a:ext cx="979805" cy="77978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矩形 8"/>
          <p:cNvSpPr/>
          <p:nvPr/>
        </p:nvSpPr>
        <p:spPr>
          <a:xfrm>
            <a:off x="9152255" y="4721225"/>
            <a:ext cx="979805" cy="77978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文本框 9"/>
          <p:cNvSpPr txBox="1"/>
          <p:nvPr/>
        </p:nvSpPr>
        <p:spPr>
          <a:xfrm>
            <a:off x="201295" y="4417695"/>
            <a:ext cx="3848735" cy="1198880"/>
          </a:xfrm>
          <a:prstGeom prst="rect">
            <a:avLst/>
          </a:prstGeom>
          <a:noFill/>
        </p:spPr>
        <p:txBody>
          <a:bodyPr wrap="square" rtlCol="0" anchor="t">
            <a:spAutoFit/>
          </a:bodyPr>
          <a:p>
            <a:r>
              <a:rPr lang="en-US" altLang="zh-CN"/>
              <a:t>     </a:t>
            </a:r>
            <a:r>
              <a:rPr lang="zh-CN" altLang="en-US"/>
              <a:t>At this point, you can click the "X" in the upper right corner to exit the live broadcast page and return to the "Desktop"</a:t>
            </a:r>
            <a:endParaRPr lang="zh-CN" altLang="en-US"/>
          </a:p>
        </p:txBody>
      </p:sp>
      <p:cxnSp>
        <p:nvCxnSpPr>
          <p:cNvPr id="11" name="直接箭头连接符 10"/>
          <p:cNvCxnSpPr/>
          <p:nvPr/>
        </p:nvCxnSpPr>
        <p:spPr>
          <a:xfrm flipV="1">
            <a:off x="3602990" y="1329055"/>
            <a:ext cx="8195310" cy="3268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H36_9BV]%3`VS_~T_T6SR3K"/>
          <p:cNvPicPr>
            <a:picLocks noChangeAspect="1"/>
          </p:cNvPicPr>
          <p:nvPr/>
        </p:nvPicPr>
        <p:blipFill>
          <a:blip r:embed="rId1"/>
          <a:stretch>
            <a:fillRect/>
          </a:stretch>
        </p:blipFill>
        <p:spPr>
          <a:xfrm>
            <a:off x="557530" y="315595"/>
            <a:ext cx="3414395" cy="1918970"/>
          </a:xfrm>
          <a:prstGeom prst="rect">
            <a:avLst/>
          </a:prstGeom>
        </p:spPr>
      </p:pic>
      <p:sp>
        <p:nvSpPr>
          <p:cNvPr id="8" name="矩形 7"/>
          <p:cNvSpPr/>
          <p:nvPr/>
        </p:nvSpPr>
        <p:spPr>
          <a:xfrm>
            <a:off x="955040" y="379730"/>
            <a:ext cx="342900" cy="29972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2" name="图片 1" descr="F2ZEOH]7IE_26$RJDK~}3FD"/>
          <p:cNvPicPr>
            <a:picLocks noChangeAspect="1"/>
          </p:cNvPicPr>
          <p:nvPr/>
        </p:nvPicPr>
        <p:blipFill>
          <a:blip r:embed="rId2"/>
          <a:stretch>
            <a:fillRect/>
          </a:stretch>
        </p:blipFill>
        <p:spPr>
          <a:xfrm>
            <a:off x="4694555" y="264795"/>
            <a:ext cx="2943225" cy="2021205"/>
          </a:xfrm>
          <a:prstGeom prst="rect">
            <a:avLst/>
          </a:prstGeom>
        </p:spPr>
      </p:pic>
      <p:sp>
        <p:nvSpPr>
          <p:cNvPr id="3" name="下箭头 2"/>
          <p:cNvSpPr/>
          <p:nvPr/>
        </p:nvSpPr>
        <p:spPr>
          <a:xfrm>
            <a:off x="9401810" y="2719070"/>
            <a:ext cx="383540" cy="498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4743450" y="736600"/>
            <a:ext cx="298450" cy="15430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文本框 9"/>
          <p:cNvSpPr txBox="1"/>
          <p:nvPr/>
        </p:nvSpPr>
        <p:spPr>
          <a:xfrm>
            <a:off x="557530" y="2967990"/>
            <a:ext cx="6096000" cy="922020"/>
          </a:xfrm>
          <a:prstGeom prst="rect">
            <a:avLst/>
          </a:prstGeom>
          <a:noFill/>
        </p:spPr>
        <p:txBody>
          <a:bodyPr wrap="square" rtlCol="0" anchor="t">
            <a:spAutoFit/>
          </a:bodyPr>
          <a:p>
            <a:r>
              <a:rPr lang="en-US" altLang="zh-CN"/>
              <a:t>     </a:t>
            </a:r>
            <a:r>
              <a:rPr lang="zh-CN" altLang="en-US"/>
              <a:t>Click "Juxin(巨信)", select "Add Friend(添加好友)", you can see that the host has sent you a friend request, click "Add Friend(添加好友)" to successfully add the host as a friend</a:t>
            </a:r>
            <a:endParaRPr lang="zh-CN" altLang="en-US"/>
          </a:p>
        </p:txBody>
      </p:sp>
      <p:sp>
        <p:nvSpPr>
          <p:cNvPr id="11" name="右箭头 10"/>
          <p:cNvSpPr/>
          <p:nvPr/>
        </p:nvSpPr>
        <p:spPr>
          <a:xfrm>
            <a:off x="4034155" y="1128395"/>
            <a:ext cx="709295" cy="48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descr="0$LACW7E)WEBSIN6037%7RQ"/>
          <p:cNvPicPr>
            <a:picLocks noChangeAspect="1"/>
          </p:cNvPicPr>
          <p:nvPr/>
        </p:nvPicPr>
        <p:blipFill>
          <a:blip r:embed="rId3"/>
          <a:stretch>
            <a:fillRect/>
          </a:stretch>
        </p:blipFill>
        <p:spPr>
          <a:xfrm>
            <a:off x="8165465" y="108585"/>
            <a:ext cx="3963670" cy="2744470"/>
          </a:xfrm>
          <a:prstGeom prst="rect">
            <a:avLst/>
          </a:prstGeom>
        </p:spPr>
      </p:pic>
      <p:sp>
        <p:nvSpPr>
          <p:cNvPr id="13" name="右箭头 12"/>
          <p:cNvSpPr/>
          <p:nvPr/>
        </p:nvSpPr>
        <p:spPr>
          <a:xfrm>
            <a:off x="7637780" y="1137920"/>
            <a:ext cx="527685" cy="48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9162415" y="1168400"/>
            <a:ext cx="697230" cy="45783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5" name="文本框 14"/>
          <p:cNvSpPr txBox="1"/>
          <p:nvPr/>
        </p:nvSpPr>
        <p:spPr>
          <a:xfrm>
            <a:off x="557530" y="4688205"/>
            <a:ext cx="6096000" cy="645160"/>
          </a:xfrm>
          <a:prstGeom prst="rect">
            <a:avLst/>
          </a:prstGeom>
          <a:noFill/>
        </p:spPr>
        <p:txBody>
          <a:bodyPr wrap="square" rtlCol="0" anchor="t">
            <a:spAutoFit/>
          </a:bodyPr>
          <a:p>
            <a:r>
              <a:rPr lang="en-US" altLang="zh-CN"/>
              <a:t>     </a:t>
            </a:r>
            <a:r>
              <a:rPr lang="zh-CN" altLang="en-US"/>
              <a:t>You can see the avatar of the anchor appear in your dialog box, click on the avatar of the anchor to enter the dialogue</a:t>
            </a:r>
            <a:endParaRPr lang="zh-CN" altLang="en-US"/>
          </a:p>
        </p:txBody>
      </p:sp>
      <p:pic>
        <p:nvPicPr>
          <p:cNvPr id="16" name="图片 15"/>
          <p:cNvPicPr>
            <a:picLocks noChangeAspect="1"/>
          </p:cNvPicPr>
          <p:nvPr/>
        </p:nvPicPr>
        <p:blipFill>
          <a:blip r:embed="rId4"/>
          <a:stretch>
            <a:fillRect/>
          </a:stretch>
        </p:blipFill>
        <p:spPr>
          <a:xfrm>
            <a:off x="7744460" y="3801745"/>
            <a:ext cx="3532505" cy="24180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5785" y="1263015"/>
            <a:ext cx="4399915" cy="1753235"/>
          </a:xfrm>
          <a:prstGeom prst="rect">
            <a:avLst/>
          </a:prstGeom>
          <a:noFill/>
        </p:spPr>
        <p:txBody>
          <a:bodyPr wrap="square" rtlCol="0" anchor="t">
            <a:spAutoFit/>
          </a:bodyPr>
          <a:p>
            <a:r>
              <a:rPr lang="en-US" altLang="zh-CN"/>
              <a:t>     </a:t>
            </a:r>
            <a:r>
              <a:rPr lang="zh-CN" altLang="en-US"/>
              <a:t>Every time you light up a heart, you have a chance to make a video call with the host</a:t>
            </a:r>
            <a:endParaRPr lang="zh-CN" altLang="en-US"/>
          </a:p>
          <a:p>
            <a:r>
              <a:rPr lang="zh-CN" altLang="en-US"/>
              <a:t>Click the "Camera" button in the dialog box </a:t>
            </a:r>
            <a:r>
              <a:rPr lang="en-US" altLang="zh-CN"/>
              <a:t>     </a:t>
            </a:r>
            <a:r>
              <a:rPr lang="zh-CN" altLang="en-US"/>
              <a:t>to send a video call to the host</a:t>
            </a:r>
            <a:endParaRPr lang="zh-CN" altLang="en-US"/>
          </a:p>
          <a:p>
            <a:r>
              <a:rPr lang="en-US" altLang="zh-CN"/>
              <a:t>     </a:t>
            </a:r>
            <a:r>
              <a:rPr lang="zh-CN" altLang="en-US"/>
              <a:t>At this point, you're watching our adult content section. </a:t>
            </a:r>
            <a:endParaRPr lang="zh-CN" altLang="en-US"/>
          </a:p>
        </p:txBody>
      </p:sp>
      <p:pic>
        <p:nvPicPr>
          <p:cNvPr id="3" name="图片 2"/>
          <p:cNvPicPr>
            <a:picLocks noChangeAspect="1"/>
          </p:cNvPicPr>
          <p:nvPr/>
        </p:nvPicPr>
        <p:blipFill>
          <a:blip r:embed="rId1"/>
          <a:stretch>
            <a:fillRect/>
          </a:stretch>
        </p:blipFill>
        <p:spPr>
          <a:xfrm>
            <a:off x="5464175" y="406400"/>
            <a:ext cx="5706110" cy="3232785"/>
          </a:xfrm>
          <a:prstGeom prst="rect">
            <a:avLst/>
          </a:prstGeom>
        </p:spPr>
      </p:pic>
      <p:sp>
        <p:nvSpPr>
          <p:cNvPr id="8" name="矩形 7"/>
          <p:cNvSpPr/>
          <p:nvPr/>
        </p:nvSpPr>
        <p:spPr>
          <a:xfrm>
            <a:off x="7519670" y="2843530"/>
            <a:ext cx="627380" cy="51054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4" name="直接箭头连接符 3"/>
          <p:cNvCxnSpPr>
            <a:endCxn id="8" idx="1"/>
          </p:cNvCxnSpPr>
          <p:nvPr/>
        </p:nvCxnSpPr>
        <p:spPr>
          <a:xfrm>
            <a:off x="4887595" y="1550035"/>
            <a:ext cx="2632075" cy="1548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stretch>
            <a:fillRect/>
          </a:stretch>
        </p:blipFill>
        <p:spPr>
          <a:xfrm>
            <a:off x="6551295" y="4089400"/>
            <a:ext cx="3532505" cy="2418080"/>
          </a:xfrm>
          <a:prstGeom prst="rect">
            <a:avLst/>
          </a:prstGeom>
        </p:spPr>
      </p:pic>
      <p:sp>
        <p:nvSpPr>
          <p:cNvPr id="5" name="矩形 4"/>
          <p:cNvSpPr/>
          <p:nvPr/>
        </p:nvSpPr>
        <p:spPr>
          <a:xfrm>
            <a:off x="9714865" y="5689600"/>
            <a:ext cx="368935" cy="32004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文本框 5"/>
          <p:cNvSpPr txBox="1"/>
          <p:nvPr/>
        </p:nvSpPr>
        <p:spPr>
          <a:xfrm>
            <a:off x="10213975" y="4625340"/>
            <a:ext cx="1808480" cy="368300"/>
          </a:xfrm>
          <a:prstGeom prst="rect">
            <a:avLst/>
          </a:prstGeom>
          <a:noFill/>
        </p:spPr>
        <p:txBody>
          <a:bodyPr wrap="none" rtlCol="0" anchor="t">
            <a:spAutoFit/>
          </a:bodyPr>
          <a:p>
            <a:r>
              <a:rPr lang="zh-CN" altLang="en-US">
                <a:sym typeface="+mn-ea"/>
              </a:rPr>
              <a:t> "Camera" button</a:t>
            </a:r>
            <a:endParaRPr lang="zh-CN" altLang="en-US"/>
          </a:p>
        </p:txBody>
      </p:sp>
      <p:cxnSp>
        <p:nvCxnSpPr>
          <p:cNvPr id="7" name="直接箭头连接符 6"/>
          <p:cNvCxnSpPr>
            <a:stCxn id="5" idx="3"/>
            <a:endCxn id="6" idx="1"/>
          </p:cNvCxnSpPr>
          <p:nvPr/>
        </p:nvCxnSpPr>
        <p:spPr>
          <a:xfrm flipV="1">
            <a:off x="10083800" y="4809490"/>
            <a:ext cx="130175" cy="1040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图片 8" descr="G{$D~}AUTGE5WY]OISADHG7"/>
          <p:cNvPicPr>
            <a:picLocks noChangeAspect="1"/>
          </p:cNvPicPr>
          <p:nvPr/>
        </p:nvPicPr>
        <p:blipFill>
          <a:blip r:embed="rId3"/>
          <a:stretch>
            <a:fillRect/>
          </a:stretch>
        </p:blipFill>
        <p:spPr>
          <a:xfrm>
            <a:off x="872490" y="3930015"/>
            <a:ext cx="4015105" cy="2736215"/>
          </a:xfrm>
          <a:prstGeom prst="rect">
            <a:avLst/>
          </a:prstGeom>
        </p:spPr>
      </p:pic>
      <p:sp>
        <p:nvSpPr>
          <p:cNvPr id="10" name="左箭头 9"/>
          <p:cNvSpPr/>
          <p:nvPr/>
        </p:nvSpPr>
        <p:spPr>
          <a:xfrm>
            <a:off x="5184775" y="4904105"/>
            <a:ext cx="1111885" cy="7861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下箭头 10"/>
          <p:cNvSpPr/>
          <p:nvPr/>
        </p:nvSpPr>
        <p:spPr>
          <a:xfrm>
            <a:off x="7916545" y="3686810"/>
            <a:ext cx="555625" cy="325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6575" y="2312035"/>
            <a:ext cx="3825240" cy="1753235"/>
          </a:xfrm>
          <a:prstGeom prst="rect">
            <a:avLst/>
          </a:prstGeom>
          <a:noFill/>
        </p:spPr>
        <p:txBody>
          <a:bodyPr wrap="square" rtlCol="0" anchor="t">
            <a:spAutoFit/>
          </a:bodyPr>
          <a:p>
            <a:r>
              <a:rPr lang="en-US" altLang="zh-CN"/>
              <a:t>     </a:t>
            </a:r>
            <a:r>
              <a:rPr lang="zh-CN" altLang="en-US"/>
              <a:t>When your friendship with the host reaches 4 "hearts", you can exit "Juxin(巨信)"</a:t>
            </a:r>
            <a:endParaRPr lang="zh-CN" altLang="en-US"/>
          </a:p>
          <a:p>
            <a:r>
              <a:rPr lang="en-US" altLang="zh-CN"/>
              <a:t>     </a:t>
            </a:r>
            <a:r>
              <a:rPr lang="zh-CN" altLang="en-US"/>
              <a:t>Click on the "Store(商店)" application on the desktop to enter the store page and buy air tickets</a:t>
            </a:r>
            <a:endParaRPr lang="zh-CN" altLang="en-US"/>
          </a:p>
        </p:txBody>
      </p:sp>
      <p:pic>
        <p:nvPicPr>
          <p:cNvPr id="7" name="图片 6" descr="H36_9BV]%3`VS_~T_T6SR3K"/>
          <p:cNvPicPr>
            <a:picLocks noChangeAspect="1"/>
          </p:cNvPicPr>
          <p:nvPr/>
        </p:nvPicPr>
        <p:blipFill>
          <a:blip r:embed="rId1"/>
          <a:stretch>
            <a:fillRect/>
          </a:stretch>
        </p:blipFill>
        <p:spPr>
          <a:xfrm>
            <a:off x="7058025" y="482600"/>
            <a:ext cx="4652010" cy="2614295"/>
          </a:xfrm>
          <a:prstGeom prst="rect">
            <a:avLst/>
          </a:prstGeom>
        </p:spPr>
      </p:pic>
      <p:sp>
        <p:nvSpPr>
          <p:cNvPr id="16" name="矩形 15"/>
          <p:cNvSpPr/>
          <p:nvPr/>
        </p:nvSpPr>
        <p:spPr>
          <a:xfrm>
            <a:off x="7075805" y="1440815"/>
            <a:ext cx="429260" cy="41973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9" name="文本框 18"/>
          <p:cNvSpPr txBox="1"/>
          <p:nvPr/>
        </p:nvSpPr>
        <p:spPr>
          <a:xfrm>
            <a:off x="5371465" y="1440815"/>
            <a:ext cx="1268730" cy="368300"/>
          </a:xfrm>
          <a:prstGeom prst="rect">
            <a:avLst/>
          </a:prstGeom>
          <a:noFill/>
        </p:spPr>
        <p:txBody>
          <a:bodyPr wrap="none" rtlCol="0" anchor="t">
            <a:spAutoFit/>
          </a:bodyPr>
          <a:p>
            <a:r>
              <a:rPr lang="zh-CN" altLang="en-US">
                <a:sym typeface="+mn-ea"/>
              </a:rPr>
              <a:t>Store(商店)</a:t>
            </a:r>
            <a:endParaRPr lang="zh-CN" altLang="en-US"/>
          </a:p>
        </p:txBody>
      </p:sp>
      <p:cxnSp>
        <p:nvCxnSpPr>
          <p:cNvPr id="23" name="直接箭头连接符 22"/>
          <p:cNvCxnSpPr>
            <a:stCxn id="19" idx="3"/>
            <a:endCxn id="16" idx="1"/>
          </p:cNvCxnSpPr>
          <p:nvPr/>
        </p:nvCxnSpPr>
        <p:spPr>
          <a:xfrm>
            <a:off x="6640195" y="1624965"/>
            <a:ext cx="435610" cy="26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7058025" y="3695065"/>
            <a:ext cx="4618990" cy="2679700"/>
          </a:xfrm>
          <a:prstGeom prst="rect">
            <a:avLst/>
          </a:prstGeom>
        </p:spPr>
      </p:pic>
      <p:sp>
        <p:nvSpPr>
          <p:cNvPr id="4" name="下箭头 3"/>
          <p:cNvSpPr/>
          <p:nvPr/>
        </p:nvSpPr>
        <p:spPr>
          <a:xfrm>
            <a:off x="9133205" y="3208020"/>
            <a:ext cx="48895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7344410" y="5657850"/>
            <a:ext cx="1530985" cy="487045"/>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矩形 7"/>
          <p:cNvSpPr/>
          <p:nvPr/>
        </p:nvSpPr>
        <p:spPr>
          <a:xfrm>
            <a:off x="9941560" y="5657850"/>
            <a:ext cx="812165" cy="285750"/>
          </a:xfrm>
          <a:prstGeom prst="rect">
            <a:avLst/>
          </a:prstGeom>
          <a:noFill/>
          <a:ln w="762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文本框 8"/>
          <p:cNvSpPr txBox="1"/>
          <p:nvPr/>
        </p:nvSpPr>
        <p:spPr>
          <a:xfrm>
            <a:off x="5652770" y="5716905"/>
            <a:ext cx="1077595" cy="368300"/>
          </a:xfrm>
          <a:prstGeom prst="rect">
            <a:avLst/>
          </a:prstGeom>
          <a:noFill/>
        </p:spPr>
        <p:txBody>
          <a:bodyPr wrap="none" rtlCol="0" anchor="t">
            <a:spAutoFit/>
          </a:bodyPr>
          <a:p>
            <a:r>
              <a:rPr lang="zh-CN" altLang="en-US">
                <a:sym typeface="+mn-ea"/>
              </a:rPr>
              <a:t>air tickets</a:t>
            </a:r>
            <a:endParaRPr lang="zh-CN" altLang="en-US"/>
          </a:p>
        </p:txBody>
      </p:sp>
      <p:cxnSp>
        <p:nvCxnSpPr>
          <p:cNvPr id="10" name="直接箭头连接符 9"/>
          <p:cNvCxnSpPr>
            <a:stCxn id="9" idx="3"/>
            <a:endCxn id="6" idx="1"/>
          </p:cNvCxnSpPr>
          <p:nvPr/>
        </p:nvCxnSpPr>
        <p:spPr>
          <a:xfrm>
            <a:off x="6730365" y="5901055"/>
            <a:ext cx="61404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UNIT_PLACING_PICTURE_USER_VIEWPORT" val="{&quot;height&quot;:2535,&quot;width&quot;:9480}"/>
</p:tagLst>
</file>

<file path=ppt/tags/tag2.xml><?xml version="1.0" encoding="utf-8"?>
<p:tagLst xmlns:p="http://schemas.openxmlformats.org/presentationml/2006/main">
  <p:tag name="COMMONDATA" val="eyJoZGlkIjoiZTJlMzEwMDFmNjY1YjgwNGNiZWFjYTM3ZmQ0NGY3M2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2711</Words>
  <Application>WPS 演示</Application>
  <PresentationFormat>宽屏</PresentationFormat>
  <Paragraphs>58</Paragraphs>
  <Slides>12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Arial</vt:lpstr>
      <vt:lpstr>宋体</vt:lpstr>
      <vt:lpstr>Wingdings</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EFor</dc:creator>
  <cp:lastModifiedBy>东泉谷的高数</cp:lastModifiedBy>
  <cp:revision>6</cp:revision>
  <dcterms:created xsi:type="dcterms:W3CDTF">2022-07-16T13:01:00Z</dcterms:created>
  <dcterms:modified xsi:type="dcterms:W3CDTF">2022-07-16T14:54:56Z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0A244FBD2C564188B82D9DE2CCF926F8</vt:lpwstr>
  </property>
  <property fmtid="{D5CDD505-2E9C-101B-9397-08002B2CF9AE}" pid="3" name="KSOProductBuildVer">
    <vt:lpwstr>2052-11.1.0.11830</vt:lpwstr>
  </property>
</Properties>
</file>